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57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028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8AED0-2DA7-4C61-A989-8FAF2A603746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66A1-8FC6-4047-95F2-A8C8DC075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6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576" algn="l" defTabSz="91439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60875" cy="3346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A66A1-8FC6-4047-95F2-A8C8DC0758F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21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3" y="4323851"/>
            <a:ext cx="2297429" cy="365125"/>
          </a:xfrm>
        </p:spPr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52"/>
            <a:ext cx="488061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73"/>
            <a:ext cx="2171700" cy="365125"/>
          </a:xfrm>
        </p:spPr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1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7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9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9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7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1" y="381007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7" y="381007"/>
            <a:ext cx="667174" cy="365125"/>
          </a:xfrm>
        </p:spPr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32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603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7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1" y="379444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7" y="381007"/>
            <a:ext cx="667174" cy="365125"/>
          </a:xfrm>
        </p:spPr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370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8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22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90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1" y="378890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7" y="381007"/>
            <a:ext cx="667174" cy="365125"/>
          </a:xfrm>
        </p:spPr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41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4" y="762006"/>
            <a:ext cx="637793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70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70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790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6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9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6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8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6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7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6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06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52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9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3" y="746126"/>
            <a:ext cx="627803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7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1" y="381007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7" y="381007"/>
            <a:ext cx="667174" cy="365125"/>
          </a:xfrm>
        </p:spPr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1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71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40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3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7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1" y="381007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7"/>
            <a:ext cx="667173" cy="365125"/>
          </a:xfrm>
        </p:spPr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87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3" y="2194560"/>
            <a:ext cx="3910579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101" y="2194560"/>
            <a:ext cx="3907540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00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2" y="3132673"/>
            <a:ext cx="391057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21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101" y="3132673"/>
            <a:ext cx="390754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95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2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5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37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1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7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F1A1-119F-45E7-83BF-5F0DC0591994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52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7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327E-0DFF-4BF0-9E53-7C1AFE4C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54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  <p:sldLayoutId id="214748404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56" y="1118166"/>
            <a:ext cx="3622767" cy="37695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361915" y="563570"/>
            <a:ext cx="6707344" cy="169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/>
            </a:r>
            <a:b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</a:br>
            <a:r>
              <a:rPr lang="ru-RU" sz="67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/>
            </a:r>
            <a:br>
              <a:rPr lang="ru-RU" sz="67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</a:br>
            <a:r>
              <a:rPr lang="ru-RU" sz="6700" b="1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>СЕРТИФИКАТ </a:t>
            </a:r>
            <a:r>
              <a:rPr lang="ru-RU" sz="4800" b="1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/>
            </a:r>
            <a:br>
              <a:rPr lang="ru-RU" sz="4800" b="1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</a:br>
            <a:r>
              <a:rPr lang="ru-RU" sz="4800" b="1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>УЧАСТНИКА</a:t>
            </a:r>
            <a:br>
              <a:rPr lang="ru-RU" sz="3600" b="1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</a:br>
            <a:r>
              <a:rPr lang="ru-RU" sz="3600" b="1" dirty="0">
                <a:solidFill>
                  <a:srgbClr val="0070C0"/>
                </a:solidFill>
                <a:latin typeface="Arial Black" panose="020B0A04020102020204" pitchFamily="34" charset="0"/>
                <a:ea typeface="BatangChe" panose="02030609000101010101" pitchFamily="49" charset="-127"/>
              </a:rPr>
              <a:t>   проекта</a:t>
            </a:r>
            <a:endParaRPr lang="ru-RU" sz="3600" b="1" dirty="0">
              <a:solidFill>
                <a:srgbClr val="0070C0"/>
              </a:solidFill>
              <a:latin typeface="Arial Black" panose="020B0A04020102020204" pitchFamily="34" charset="0"/>
              <a:ea typeface="BatangChe" panose="02030609000101010101" pitchFamily="49" charset="-127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133240" y="3717333"/>
            <a:ext cx="4747915" cy="165576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</a:t>
            </a:r>
            <a:r>
              <a:rPr lang="ru-RU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вручается</a:t>
            </a:r>
          </a:p>
          <a:p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_____________________________</a:t>
            </a:r>
            <a:endParaRPr lang="ru-RU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_____________________________</a:t>
            </a:r>
            <a:endParaRPr lang="ru-RU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2761" y="6145575"/>
            <a:ext cx="5998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r>
              <a:rPr lang="ru-RU" sz="1100" b="1" i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Сургутский район, 15.12. – 21.12.2019г</a:t>
            </a:r>
            <a:r>
              <a:rPr lang="ru-RU" sz="1100" b="1" i="1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b="1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2763" y="2119511"/>
            <a:ext cx="5653607" cy="1477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</a:t>
            </a:r>
            <a:r>
              <a:rPr lang="ru-RU" sz="3600" b="1" cap="all" dirty="0">
                <a:solidFill>
                  <a:srgbClr val="FF0000"/>
                </a:solidFill>
                <a:latin typeface="Tahoma" panose="020B0604030504040204" pitchFamily="34" charset="0"/>
                <a:ea typeface="SimSun-ExtB" panose="02010609060101010101" pitchFamily="49" charset="-122"/>
                <a:cs typeface="Tahoma" panose="020B0604030504040204" pitchFamily="34" charset="0"/>
              </a:rPr>
              <a:t>Районный</a:t>
            </a:r>
            <a:r>
              <a:rPr lang="ru-RU" sz="3600" b="1" cap="all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ru-RU" sz="3600" b="1" cap="all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5401" b="1" cap="all" dirty="0">
                <a:solidFill>
                  <a:srgbClr val="FF0000"/>
                </a:solidFill>
                <a:latin typeface="Brush Script MT" panose="03060802040406070304" pitchFamily="66" charset="0"/>
                <a:ea typeface="Tahoma" panose="020B0604030504040204" pitchFamily="34" charset="0"/>
                <a:cs typeface="Tahoma" panose="020B0604030504040204" pitchFamily="34" charset="0"/>
              </a:rPr>
              <a:t>boxing camp</a:t>
            </a:r>
            <a:r>
              <a:rPr lang="ru-RU" sz="5401" b="1" cap="all" dirty="0">
                <a:solidFill>
                  <a:srgbClr val="FF0000"/>
                </a:solidFill>
                <a:latin typeface="Brush Script MT" panose="03060802040406070304" pitchFamily="66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8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213" y="5331783"/>
            <a:ext cx="8752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Начальник управления </a:t>
            </a:r>
          </a:p>
          <a:p>
            <a:r>
              <a:rPr lang="ru-RU" sz="16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культуры, туризма и спорта администрации  </a:t>
            </a:r>
          </a:p>
          <a:p>
            <a:r>
              <a:rPr lang="ru-RU" sz="16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Сургутского района   </a:t>
            </a:r>
            <a:r>
              <a:rPr lang="ru-RU" sz="1600" b="1" dirty="0"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</a:t>
            </a:r>
            <a:r>
              <a:rPr lang="ru-RU" sz="1600" b="1" dirty="0" err="1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Р.Л.Завьялов</a:t>
            </a:r>
            <a:r>
              <a:rPr lang="ru-RU" sz="16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9" y="1180552"/>
            <a:ext cx="1668558" cy="1047218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500023" y="4306908"/>
            <a:ext cx="3375292" cy="508971"/>
          </a:xfrm>
          <a:prstGeom prst="roundRect">
            <a:avLst/>
          </a:prstGeom>
          <a:solidFill>
            <a:schemeClr val="bg1"/>
          </a:solidFill>
          <a:ln>
            <a:solidFill>
              <a:srgbClr val="7CBF33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haroni" panose="02010803020104030203" pitchFamily="2" charset="-79"/>
              </a:rPr>
              <a:t>Сургутский  район </a:t>
            </a:r>
            <a:endParaRPr lang="ru-RU" sz="24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cs typeface="Aharoni" panose="02010803020104030203" pitchFamily="2" charset="-79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247667">
            <a:off x="7911108" y="1905736"/>
            <a:ext cx="1170512" cy="2216122"/>
          </a:xfrm>
          <a:prstGeom prst="rect">
            <a:avLst/>
          </a:prstGeom>
          <a:noFill/>
        </p:spPr>
        <p:txBody>
          <a:bodyPr wrap="none" lIns="91440" tIns="45721" rIns="91440" bIns="45721">
            <a:spAutoFit/>
          </a:bodyPr>
          <a:lstStyle/>
          <a:p>
            <a:pPr algn="ctr"/>
            <a:r>
              <a:rPr lang="ru-RU" sz="13801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163028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" panose="020406040505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16786024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154</TotalTime>
  <Words>35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3" baseType="lpstr">
      <vt:lpstr>BatangChe</vt:lpstr>
      <vt:lpstr>SimSun-ExtB</vt:lpstr>
      <vt:lpstr>Aharoni</vt:lpstr>
      <vt:lpstr>Arial</vt:lpstr>
      <vt:lpstr>Arial Black</vt:lpstr>
      <vt:lpstr>Brush Script MT</vt:lpstr>
      <vt:lpstr>Calibri</vt:lpstr>
      <vt:lpstr>Century</vt:lpstr>
      <vt:lpstr>Century Gothic</vt:lpstr>
      <vt:lpstr>Tahoma</vt:lpstr>
      <vt:lpstr>Times New Roman</vt:lpstr>
      <vt:lpstr>След самолета</vt:lpstr>
      <vt:lpstr>  СЕРТИФИКАТ     УЧАСТНИКА    проекта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СЕРТИФИКАТ  УЧАСТНИКА проекта</dc:title>
  <dc:creator>Касаджик Лариса Генадьевна</dc:creator>
  <cp:lastModifiedBy>Касаджик Лариса Генадьевна</cp:lastModifiedBy>
  <cp:revision>12</cp:revision>
  <cp:lastPrinted>2019-12-14T07:33:00Z</cp:lastPrinted>
  <dcterms:created xsi:type="dcterms:W3CDTF">2019-09-20T09:09:15Z</dcterms:created>
  <dcterms:modified xsi:type="dcterms:W3CDTF">2019-12-14T07:50:39Z</dcterms:modified>
</cp:coreProperties>
</file>