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BF33"/>
    <a:srgbClr val="99F19D"/>
    <a:srgbClr val="2DE33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7F28-BDB7-43D5-8018-B49F91706295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1D62-097E-4D2B-BFAE-827037F1B21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75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7F28-BDB7-43D5-8018-B49F91706295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1D62-097E-4D2B-BFAE-827037F1B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41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7F28-BDB7-43D5-8018-B49F91706295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1D62-097E-4D2B-BFAE-827037F1B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64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7F28-BDB7-43D5-8018-B49F91706295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1D62-097E-4D2B-BFAE-827037F1B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98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7F28-BDB7-43D5-8018-B49F91706295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1D62-097E-4D2B-BFAE-827037F1B21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60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7F28-BDB7-43D5-8018-B49F91706295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1D62-097E-4D2B-BFAE-827037F1B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8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7F28-BDB7-43D5-8018-B49F91706295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1D62-097E-4D2B-BFAE-827037F1B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75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7F28-BDB7-43D5-8018-B49F91706295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1D62-097E-4D2B-BFAE-827037F1B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52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7F28-BDB7-43D5-8018-B49F91706295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1D62-097E-4D2B-BFAE-827037F1B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52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87F28-BDB7-43D5-8018-B49F91706295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6C1D62-097E-4D2B-BFAE-827037F1B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84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7F28-BDB7-43D5-8018-B49F91706295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1D62-097E-4D2B-BFAE-827037F1B2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54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87F28-BDB7-43D5-8018-B49F91706295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A6C1D62-097E-4D2B-BFAE-827037F1B21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89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16190"/>
          <a:stretch/>
        </p:blipFill>
        <p:spPr>
          <a:xfrm>
            <a:off x="251896" y="634917"/>
            <a:ext cx="2821286" cy="31440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Прямоугольник 2"/>
          <p:cNvSpPr/>
          <p:nvPr/>
        </p:nvSpPr>
        <p:spPr>
          <a:xfrm>
            <a:off x="940695" y="89854"/>
            <a:ext cx="10633165" cy="474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 тренировочных сборов  «Районный </a:t>
            </a:r>
            <a:r>
              <a:rPr lang="en-US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boxing camp</a:t>
            </a:r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-2</a:t>
            </a:r>
            <a:endParaRPr lang="ru-RU" sz="1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902434"/>
              </p:ext>
            </p:extLst>
          </p:nvPr>
        </p:nvGraphicFramePr>
        <p:xfrm>
          <a:off x="3018162" y="565539"/>
          <a:ext cx="9037713" cy="6129411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561603"/>
                <a:gridCol w="1122077"/>
                <a:gridCol w="1523629"/>
                <a:gridCol w="1453476"/>
                <a:gridCol w="1020873"/>
                <a:gridCol w="1051379"/>
                <a:gridCol w="1325172"/>
                <a:gridCol w="979504"/>
              </a:tblGrid>
              <a:tr h="595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Время 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декабря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года</a:t>
                      </a: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</a:rPr>
                        <a:t>16 декабря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</a:rPr>
                        <a:t>2019 года</a:t>
                      </a:r>
                      <a:endParaRPr lang="ru-RU" sz="1050" b="1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</a:rPr>
                        <a:t>17 декабря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</a:rPr>
                        <a:t>2019 года</a:t>
                      </a:r>
                      <a:endParaRPr lang="ru-RU" sz="1050" b="1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</a:rPr>
                        <a:t>18 декабря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</a:rPr>
                        <a:t> 2019 года</a:t>
                      </a:r>
                      <a:endParaRPr lang="ru-RU" sz="1050" b="1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</a:rPr>
                        <a:t>19 декабря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</a:rPr>
                        <a:t>2019 года</a:t>
                      </a:r>
                      <a:endParaRPr lang="ru-RU" sz="1050" b="1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</a:rPr>
                        <a:t>20 декабря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</a:rPr>
                        <a:t>2019 года</a:t>
                      </a:r>
                      <a:endParaRPr lang="ru-RU" sz="1050" b="1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</a:rPr>
                        <a:t>21 декабря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</a:rPr>
                        <a:t> 2019 года</a:t>
                      </a:r>
                      <a:endParaRPr lang="ru-RU" sz="1050" b="1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5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08.00 часов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Подъём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Гостиница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Подъём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Гостиница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Подъём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Гостиница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Подъём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Гостиница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Подъём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Гостиница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Подъём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Гостиница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32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08.30 часов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7030A0"/>
                          </a:solidFill>
                          <a:effectLst/>
                        </a:rPr>
                        <a:t>Необычная </a:t>
                      </a: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</a:rPr>
                        <a:t>зарядка. Проводит Мастер спорт</a:t>
                      </a:r>
                      <a:r>
                        <a:rPr lang="ru-RU" sz="800" b="1" baseline="0" dirty="0" smtClean="0">
                          <a:solidFill>
                            <a:srgbClr val="7030A0"/>
                          </a:solidFill>
                          <a:effectLst/>
                        </a:rPr>
                        <a:t>а по тяжелой атлетике Полторацкий Валентин Анатольевич</a:t>
                      </a:r>
                      <a:endParaRPr lang="ru-RU" sz="800" b="1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</a:rPr>
                        <a:t>08.00 часов -  Зарядка с мастером спорта по лыжным гонкам 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Необычная зарядка- бег на лыжах на </a:t>
                      </a:r>
                      <a:r>
                        <a:rPr kumimoji="0" lang="ru-RU" sz="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лыжероллерной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трассе МАУ СП «СШОР»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</a:rPr>
                        <a:t>Зарядка с мастером спорта по тхэквондо </a:t>
                      </a:r>
                      <a:endParaRPr lang="ru-RU" sz="8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</a:rPr>
                        <a:t>Зарядка с мастером спорта по боксу 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</a:rPr>
                        <a:t>Зарядка с мастером спорта по боксу </a:t>
                      </a:r>
                      <a:endParaRPr lang="ru-RU" sz="8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5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09.00 часов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Завтрак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Кафе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Завтрак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Кафе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Завтрак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Кафе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Завтрак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Кафе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Завтрак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Кафе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Завтрак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Кафе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90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10.00 часов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Тренировочный процесс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Тренировочный процесс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Тренировочный процесс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Тренировочный процесс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Спарринги</a:t>
                      </a:r>
                      <a:r>
                        <a:rPr lang="ru-RU" sz="8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(Первенство СШ№1»)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Спарринги</a:t>
                      </a:r>
                      <a:r>
                        <a:rPr lang="ru-RU" sz="8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(Первенство СШ№1»</a:t>
                      </a:r>
                      <a:endParaRPr lang="ru-RU" sz="8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41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11.00 часов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Тренировочный </a:t>
                      </a:r>
                      <a:r>
                        <a:rPr lang="ru-RU" sz="800" b="1" dirty="0" smtClean="0">
                          <a:effectLst/>
                        </a:rPr>
                        <a:t>процесс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зал МАУ СП «СШ№1» СР</a:t>
                      </a:r>
                      <a:endParaRPr lang="ru-RU" sz="8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Тренировочный </a:t>
                      </a:r>
                      <a:r>
                        <a:rPr lang="ru-RU" sz="800" b="1" dirty="0" smtClean="0">
                          <a:effectLst/>
                        </a:rPr>
                        <a:t>процесс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зал МАУ СП «СШ№1» СР</a:t>
                      </a:r>
                      <a:endParaRPr lang="ru-RU" sz="8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Тренировочный </a:t>
                      </a:r>
                      <a:r>
                        <a:rPr lang="ru-RU" sz="800" b="1" dirty="0" smtClean="0">
                          <a:effectLst/>
                        </a:rPr>
                        <a:t>процесс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зал МАУ СП «СШ№1» СР</a:t>
                      </a:r>
                      <a:endParaRPr lang="ru-RU" sz="8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Тренировочный </a:t>
                      </a:r>
                      <a:r>
                        <a:rPr lang="ru-RU" sz="800" b="1" dirty="0" smtClean="0">
                          <a:effectLst/>
                        </a:rPr>
                        <a:t>процесс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зал МАУ СП «СШ№1» СР</a:t>
                      </a:r>
                      <a:endParaRPr lang="ru-RU" sz="8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Спарринги</a:t>
                      </a:r>
                      <a:r>
                        <a:rPr lang="ru-RU" sz="8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(Первенство СШ№1»)</a:t>
                      </a:r>
                      <a:endParaRPr lang="ru-RU" sz="8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Спарринги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зал МАУ СП «СШ№1» СР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9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13.30 часов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Обед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Кафе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Обед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Кафе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Обед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Кафе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Обед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Кафе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Обед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 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Обед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Кафе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13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14.30 часов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Дневной сон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Гостиница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</a:rPr>
                        <a:t>Культурно-развлекательная программа – поход в Лянторский хантыйский этнографический музей </a:t>
                      </a:r>
                      <a:endParaRPr lang="ru-RU" sz="800" b="1" dirty="0" smtClean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Дневной сон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Гостиница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</a:rPr>
                        <a:t>Культурно-развлекательная программа – посещение стрелкового тира  МАУ СП «СШОР»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Спарринги</a:t>
                      </a:r>
                      <a:r>
                        <a:rPr lang="ru-RU" sz="8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(Первенство СШ№1»)</a:t>
                      </a:r>
                      <a:endParaRPr lang="ru-RU" sz="8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Спарринги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(Первенство СШ№1»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75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16.30 </a:t>
                      </a:r>
                      <a:r>
                        <a:rPr lang="ru-RU" sz="800" b="1" dirty="0" smtClean="0">
                          <a:effectLst/>
                        </a:rPr>
                        <a:t>часов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Тренировочный процесс</a:t>
                      </a: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 с мастером спорта по стрельбе из лука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Тренировочный </a:t>
                      </a:r>
                      <a:r>
                        <a:rPr lang="ru-RU" sz="800" b="1" dirty="0" smtClean="0">
                          <a:effectLst/>
                        </a:rPr>
                        <a:t>процесс</a:t>
                      </a:r>
                      <a:endParaRPr lang="ru-RU" sz="800" b="1" dirty="0">
                        <a:effectLst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</a:rPr>
                        <a:t>Мастер-класс с мастером спорта по рукопашному бою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Дневной сон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Гостиница</a:t>
                      </a:r>
                      <a:endParaRPr lang="ru-RU" sz="8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Ужин, </a:t>
                      </a:r>
                      <a:r>
                        <a:rPr lang="ru-RU" sz="8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Отьезд</a:t>
                      </a:r>
                      <a:r>
                        <a:rPr lang="ru-RU" sz="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52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19.00 часов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Ужин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кафе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Ужин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кафе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Ужин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кафе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Ужин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кафе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Ужин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кафе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88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20.00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часов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Заезд  в гостиницу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7030A0"/>
                          </a:solidFill>
                          <a:effectLst/>
                        </a:rPr>
                        <a:t>Культурно-развлекательная </a:t>
                      </a: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</a:rPr>
                        <a:t>программа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шашки, </a:t>
                      </a:r>
                      <a:r>
                        <a:rPr lang="ru-RU" sz="800" b="1" dirty="0" err="1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дарц</a:t>
                      </a: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настольный теннис)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7030A0"/>
                          </a:solidFill>
                          <a:effectLst/>
                        </a:rPr>
                        <a:t>Восстановительные мероприятия </a:t>
                      </a: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</a:rPr>
                        <a:t>(</a:t>
                      </a:r>
                      <a:r>
                        <a:rPr lang="ru-RU" sz="800" b="1" dirty="0" err="1" smtClean="0">
                          <a:solidFill>
                            <a:srgbClr val="7030A0"/>
                          </a:solidFill>
                          <a:effectLst/>
                        </a:rPr>
                        <a:t>спелеокамера</a:t>
                      </a: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</a:rPr>
                        <a:t>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</a:rPr>
                        <a:t>сауна МАУ СП «СШОР»)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7030A0"/>
                          </a:solidFill>
                          <a:effectLst/>
                        </a:rPr>
                        <a:t>Культурно-развлекательная </a:t>
                      </a: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</a:rPr>
                        <a:t>программа( шашки, </a:t>
                      </a:r>
                      <a:r>
                        <a:rPr lang="ru-RU" sz="800" b="1" dirty="0" err="1" smtClean="0">
                          <a:solidFill>
                            <a:srgbClr val="7030A0"/>
                          </a:solidFill>
                          <a:effectLst/>
                        </a:rPr>
                        <a:t>дарц</a:t>
                      </a: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</a:rPr>
                        <a:t>, настольный теннис)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7030A0"/>
                          </a:solidFill>
                          <a:effectLst/>
                        </a:rPr>
                        <a:t>Восстановительные мероприятия </a:t>
                      </a:r>
                      <a:endParaRPr lang="ru-RU" sz="800" b="1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</a:rPr>
                        <a:t>(</a:t>
                      </a:r>
                      <a:r>
                        <a:rPr lang="ru-RU" sz="800" b="1" dirty="0" err="1" smtClean="0">
                          <a:solidFill>
                            <a:srgbClr val="7030A0"/>
                          </a:solidFill>
                          <a:effectLst/>
                        </a:rPr>
                        <a:t>спелеокамера</a:t>
                      </a: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</a:rPr>
                        <a:t>, сауна МАУ СП «СШОР»)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Культурно-развлекательная программа ( шашки, </a:t>
                      </a:r>
                      <a:r>
                        <a:rPr lang="ru-RU" sz="800" b="1" dirty="0" err="1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дарц</a:t>
                      </a: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настольный теннис)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42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22.00 </a:t>
                      </a:r>
                      <a:r>
                        <a:rPr lang="ru-RU" sz="800" b="1" dirty="0">
                          <a:effectLst/>
                        </a:rPr>
                        <a:t>часов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Сон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сон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сон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сон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сон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сон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05" marR="266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27500" y="1584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6917" y="3231472"/>
            <a:ext cx="2711244" cy="508971"/>
          </a:xfrm>
          <a:prstGeom prst="roundRect">
            <a:avLst/>
          </a:prstGeom>
          <a:solidFill>
            <a:schemeClr val="bg1"/>
          </a:solidFill>
          <a:ln>
            <a:solidFill>
              <a:srgbClr val="7CBF33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cs typeface="Aharoni" panose="02010803020104030203" pitchFamily="2" charset="-79"/>
              </a:rPr>
              <a:t>Сургутский район </a:t>
            </a:r>
            <a:endParaRPr lang="ru-RU" sz="2000" b="1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cs typeface="Aharoni" panose="02010803020104030203" pitchFamily="2" charset="-79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96" y="923277"/>
            <a:ext cx="1008733" cy="7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368</TotalTime>
  <Words>347</Words>
  <Application>Microsoft Office PowerPoint</Application>
  <PresentationFormat>Широкоэкранный</PresentationFormat>
  <Paragraphs>136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Aharoni</vt:lpstr>
      <vt:lpstr>Calibri</vt:lpstr>
      <vt:lpstr>Calibri Light</vt:lpstr>
      <vt:lpstr>Tahoma</vt:lpstr>
      <vt:lpstr>Times New Roman</vt:lpstr>
      <vt:lpstr>Ретро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Касаджик Лариса Генадьевна</dc:creator>
  <cp:lastModifiedBy>Касаджик Лариса Генадьевна</cp:lastModifiedBy>
  <cp:revision>22</cp:revision>
  <cp:lastPrinted>2019-12-24T09:04:02Z</cp:lastPrinted>
  <dcterms:created xsi:type="dcterms:W3CDTF">2019-09-20T07:42:45Z</dcterms:created>
  <dcterms:modified xsi:type="dcterms:W3CDTF">2019-12-24T12:42:20Z</dcterms:modified>
</cp:coreProperties>
</file>